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49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PIT 2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Ik en mijn </a:t>
            </a:r>
            <a:r>
              <a:rPr lang="nl-NL" dirty="0" smtClean="0"/>
              <a:t>doelgroep</a:t>
            </a:r>
          </a:p>
          <a:p>
            <a:r>
              <a:rPr lang="nl-NL" dirty="0" smtClean="0"/>
              <a:t>Les 3</a:t>
            </a:r>
            <a:endParaRPr lang="nl-NL" dirty="0"/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85235" y="625756"/>
            <a:ext cx="4572654" cy="342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7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01189"/>
          </a:xfrm>
        </p:spPr>
        <p:txBody>
          <a:bodyPr/>
          <a:lstStyle/>
          <a:p>
            <a:r>
              <a:rPr lang="nl-NL" dirty="0" smtClean="0"/>
              <a:t>Interview houden met de doelgroep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93223"/>
            <a:ext cx="9330266" cy="4748139"/>
          </a:xfrm>
        </p:spPr>
        <p:txBody>
          <a:bodyPr/>
          <a:lstStyle/>
          <a:p>
            <a:r>
              <a:rPr lang="nl-NL" dirty="0" smtClean="0"/>
              <a:t>De afzonderlijke groepjes houden vóór volgende les een interview</a:t>
            </a:r>
          </a:p>
          <a:p>
            <a:r>
              <a:rPr lang="nl-NL" dirty="0" smtClean="0"/>
              <a:t>Vandaag gaan jullie interviewvragen opstellen en het interview verder voorbereiden</a:t>
            </a:r>
          </a:p>
          <a:p>
            <a:r>
              <a:rPr lang="nl-NL" dirty="0" smtClean="0"/>
              <a:t>Mocht je groepje nog geen afspraak hebben gepland, vandaag doen</a:t>
            </a:r>
          </a:p>
          <a:p>
            <a:r>
              <a:rPr lang="nl-NL" dirty="0" smtClean="0"/>
              <a:t>Tip: plan iets na schooltijd zodat je er samen heen kunt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Als </a:t>
            </a:r>
            <a:r>
              <a:rPr lang="nl-NL" dirty="0"/>
              <a:t>je de afspraak maakt vraag je:</a:t>
            </a:r>
          </a:p>
          <a:p>
            <a:pPr>
              <a:buFontTx/>
              <a:buChar char="-"/>
            </a:pPr>
            <a:r>
              <a:rPr lang="nl-NL" dirty="0" smtClean="0"/>
              <a:t>of </a:t>
            </a:r>
            <a:r>
              <a:rPr lang="nl-NL" dirty="0"/>
              <a:t>je die persoon mag </a:t>
            </a:r>
            <a:r>
              <a:rPr lang="nl-NL" dirty="0" smtClean="0"/>
              <a:t>interviewen</a:t>
            </a:r>
          </a:p>
          <a:p>
            <a:pPr>
              <a:buFontTx/>
              <a:buChar char="-"/>
            </a:pPr>
            <a:r>
              <a:rPr lang="nl-NL" dirty="0" smtClean="0"/>
              <a:t>wanneer </a:t>
            </a:r>
            <a:r>
              <a:rPr lang="nl-NL" dirty="0"/>
              <a:t>je met die persoon kan </a:t>
            </a:r>
            <a:r>
              <a:rPr lang="nl-NL" dirty="0" smtClean="0"/>
              <a:t>afspreken</a:t>
            </a:r>
          </a:p>
          <a:p>
            <a:pPr>
              <a:buFontTx/>
              <a:buChar char="-"/>
            </a:pPr>
            <a:r>
              <a:rPr lang="nl-NL" dirty="0" smtClean="0"/>
              <a:t>waar </a:t>
            </a:r>
            <a:r>
              <a:rPr lang="nl-NL" dirty="0"/>
              <a:t>je met die persoon kunt afspreken.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754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413657"/>
            <a:ext cx="8596668" cy="1320800"/>
          </a:xfrm>
        </p:spPr>
        <p:txBody>
          <a:bodyPr/>
          <a:lstStyle/>
          <a:p>
            <a:r>
              <a:rPr lang="nl-NL" dirty="0" smtClean="0"/>
              <a:t>Planning tot aan de Kerstvakantie: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50783969"/>
              </p:ext>
            </p:extLst>
          </p:nvPr>
        </p:nvGraphicFramePr>
        <p:xfrm>
          <a:off x="0" y="1214846"/>
          <a:ext cx="12192000" cy="56431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76783">
                  <a:extLst>
                    <a:ext uri="{9D8B030D-6E8A-4147-A177-3AD203B41FA5}">
                      <a16:colId xmlns:a16="http://schemas.microsoft.com/office/drawing/2014/main" val="1538946171"/>
                    </a:ext>
                  </a:extLst>
                </a:gridCol>
                <a:gridCol w="5236832">
                  <a:extLst>
                    <a:ext uri="{9D8B030D-6E8A-4147-A177-3AD203B41FA5}">
                      <a16:colId xmlns:a16="http://schemas.microsoft.com/office/drawing/2014/main" val="166603520"/>
                    </a:ext>
                  </a:extLst>
                </a:gridCol>
                <a:gridCol w="3574757">
                  <a:extLst>
                    <a:ext uri="{9D8B030D-6E8A-4147-A177-3AD203B41FA5}">
                      <a16:colId xmlns:a16="http://schemas.microsoft.com/office/drawing/2014/main" val="866806194"/>
                    </a:ext>
                  </a:extLst>
                </a:gridCol>
                <a:gridCol w="2003628">
                  <a:extLst>
                    <a:ext uri="{9D8B030D-6E8A-4147-A177-3AD203B41FA5}">
                      <a16:colId xmlns:a16="http://schemas.microsoft.com/office/drawing/2014/main" val="103038848"/>
                    </a:ext>
                  </a:extLst>
                </a:gridCol>
              </a:tblGrid>
              <a:tr h="2146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 err="1" smtClean="0">
                          <a:effectLst/>
                        </a:rPr>
                        <a:t>Wk</a:t>
                      </a:r>
                      <a:r>
                        <a:rPr lang="nl-NL" sz="1800" dirty="0" smtClean="0">
                          <a:effectLst/>
                        </a:rPr>
                        <a:t>: 49/3</a:t>
                      </a:r>
                      <a:endParaRPr lang="nl-NL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4 </a:t>
                      </a:r>
                      <a:r>
                        <a:rPr lang="nl-NL" sz="1800" dirty="0" smtClean="0">
                          <a:effectLst/>
                        </a:rPr>
                        <a:t>dec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 smtClean="0">
                          <a:effectLst/>
                        </a:rPr>
                        <a:t>(=</a:t>
                      </a:r>
                      <a:r>
                        <a:rPr lang="nl-NL" sz="1800" baseline="0" dirty="0" smtClean="0">
                          <a:effectLst/>
                        </a:rPr>
                        <a:t>deze les)</a:t>
                      </a:r>
                      <a:endParaRPr lang="nl-NL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 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Stap 3 Ondersteunende leerbronnen /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onderzoek / leer-activiteiten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Welke doelgroepen kan ik tegenkomen?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Interview voorbereiden (vragen bedenken)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Interviews afmaken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Interview houden vóór de volgende les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4778578"/>
                  </a:ext>
                </a:extLst>
              </a:tr>
              <a:tr h="214613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 err="1" smtClean="0">
                          <a:effectLst/>
                        </a:rPr>
                        <a:t>Wk</a:t>
                      </a:r>
                      <a:r>
                        <a:rPr lang="nl-NL" sz="1800" dirty="0" smtClean="0">
                          <a:effectLst/>
                        </a:rPr>
                        <a:t>: 50/4</a:t>
                      </a:r>
                      <a:endParaRPr lang="nl-NL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11 dec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 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Buiten de les met je groepje een interview houden rond de thema’s: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Hoe wonen en werken deze doelgroepen?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Wat moet ik van mijn doelgroep weten vóór ik op stage ga?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In les uitleg over de presentatie van de interviews plus aandachtspunten.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Voorbereiden presentaties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Voorbereiden presentaties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86757277"/>
                  </a:ext>
                </a:extLst>
              </a:tr>
              <a:tr h="13508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 err="1" smtClean="0">
                          <a:effectLst/>
                        </a:rPr>
                        <a:t>Wk</a:t>
                      </a:r>
                      <a:r>
                        <a:rPr lang="nl-NL" sz="1800" dirty="0" smtClean="0">
                          <a:effectLst/>
                        </a:rPr>
                        <a:t>:</a:t>
                      </a:r>
                      <a:r>
                        <a:rPr lang="nl-NL" sz="1800" baseline="0" dirty="0" smtClean="0">
                          <a:effectLst/>
                        </a:rPr>
                        <a:t> </a:t>
                      </a:r>
                      <a:r>
                        <a:rPr lang="nl-NL" sz="1800" dirty="0" smtClean="0">
                          <a:effectLst/>
                        </a:rPr>
                        <a:t>51/5</a:t>
                      </a:r>
                      <a:endParaRPr lang="nl-NL" sz="18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18 dec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Presentaties interviews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Taartpunten bekijken (hoe ver ingevuld?)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>
                          <a:effectLst/>
                        </a:rPr>
                        <a:t> </a:t>
                      </a:r>
                      <a:endParaRPr lang="nl-NL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800" dirty="0">
                          <a:effectLst/>
                        </a:rPr>
                        <a:t> </a:t>
                      </a:r>
                      <a:endParaRPr lang="nl-NL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444371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6563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537820" cy="1320800"/>
          </a:xfrm>
        </p:spPr>
        <p:txBody>
          <a:bodyPr/>
          <a:lstStyle/>
          <a:p>
            <a:r>
              <a:rPr lang="nl-NL" dirty="0"/>
              <a:t>Interview opstellen; wat komt erbij kijken?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041400"/>
            <a:ext cx="10892366" cy="5689600"/>
          </a:xfrm>
        </p:spPr>
        <p:txBody>
          <a:bodyPr>
            <a:normAutofit/>
          </a:bodyPr>
          <a:lstStyle/>
          <a:p>
            <a:endParaRPr lang="nl-NL" sz="800" dirty="0"/>
          </a:p>
          <a:p>
            <a:pPr marL="0" indent="0">
              <a:buNone/>
            </a:pPr>
            <a:r>
              <a:rPr lang="nl-NL" b="1" dirty="0" smtClean="0"/>
              <a:t>1.</a:t>
            </a:r>
            <a:r>
              <a:rPr lang="nl-NL" sz="800" dirty="0"/>
              <a:t> </a:t>
            </a:r>
            <a:r>
              <a:rPr lang="nl-NL" dirty="0" smtClean="0"/>
              <a:t>Bedenk </a:t>
            </a:r>
            <a:r>
              <a:rPr lang="nl-NL" dirty="0"/>
              <a:t>wat het doel is van je interview en schrijf dat op.</a:t>
            </a:r>
            <a:r>
              <a:rPr lang="nl-NL" sz="800" dirty="0"/>
              <a:t>	</a:t>
            </a:r>
          </a:p>
          <a:p>
            <a:pPr marL="0" indent="0">
              <a:buNone/>
            </a:pPr>
            <a:r>
              <a:rPr lang="nl-NL" b="1" dirty="0" smtClean="0"/>
              <a:t>2. </a:t>
            </a:r>
            <a:r>
              <a:rPr lang="nl-NL" dirty="0" smtClean="0"/>
              <a:t>Bedenk </a:t>
            </a:r>
            <a:r>
              <a:rPr lang="nl-NL" dirty="0"/>
              <a:t>wat je wilt weten. Schrijf dat op en schrijf zo veel mogelijk vragen op die je kunt stellen.</a:t>
            </a:r>
            <a:r>
              <a:rPr lang="nl-NL" sz="800" dirty="0"/>
              <a:t>	</a:t>
            </a:r>
          </a:p>
          <a:p>
            <a:pPr marL="0" indent="0">
              <a:buNone/>
            </a:pPr>
            <a:r>
              <a:rPr lang="nl-NL" b="1" dirty="0" smtClean="0"/>
              <a:t>3.</a:t>
            </a:r>
            <a:r>
              <a:rPr lang="nl-NL" sz="800" dirty="0"/>
              <a:t> </a:t>
            </a:r>
            <a:r>
              <a:rPr lang="nl-NL" dirty="0" smtClean="0"/>
              <a:t>Lees </a:t>
            </a:r>
            <a:r>
              <a:rPr lang="nl-NL" dirty="0"/>
              <a:t>informatie over het onderwerp. Misschien vind je nu zelf antwoorden en kun je </a:t>
            </a:r>
            <a:r>
              <a:rPr lang="nl-NL" dirty="0" smtClean="0"/>
              <a:t>vragen schrappen</a:t>
            </a:r>
            <a:r>
              <a:rPr lang="nl-NL" dirty="0"/>
              <a:t>, of misschien moet je er vragen bij bedenken.</a:t>
            </a:r>
            <a:r>
              <a:rPr lang="nl-NL" sz="800" dirty="0"/>
              <a:t>	</a:t>
            </a:r>
          </a:p>
          <a:p>
            <a:pPr marL="0" indent="0">
              <a:buNone/>
            </a:pPr>
            <a:r>
              <a:rPr lang="nl-NL" b="1" dirty="0" smtClean="0"/>
              <a:t>4.</a:t>
            </a:r>
            <a:r>
              <a:rPr lang="nl-NL" sz="800" dirty="0"/>
              <a:t> </a:t>
            </a:r>
            <a:r>
              <a:rPr lang="nl-NL" dirty="0" smtClean="0"/>
              <a:t>Noteer </a:t>
            </a:r>
            <a:r>
              <a:rPr lang="nl-NL" dirty="0"/>
              <a:t>de vragen zoals je ze wilt stellen.</a:t>
            </a:r>
          </a:p>
          <a:p>
            <a:pPr marL="0" indent="0">
              <a:buNone/>
            </a:pPr>
            <a:r>
              <a:rPr lang="nl-NL" dirty="0"/>
              <a:t>Krijg je een lijst met vragen die je moet stellen? Kijk dan eerst of je alle vragen goed snapt.</a:t>
            </a:r>
            <a:r>
              <a:rPr lang="nl-NL" sz="800" dirty="0"/>
              <a:t>	</a:t>
            </a:r>
          </a:p>
          <a:p>
            <a:pPr marL="0" indent="0">
              <a:buNone/>
            </a:pPr>
            <a:r>
              <a:rPr lang="nl-NL" b="1" dirty="0" smtClean="0"/>
              <a:t>5. </a:t>
            </a:r>
            <a:r>
              <a:rPr lang="nl-NL" dirty="0" smtClean="0"/>
              <a:t>Zet </a:t>
            </a:r>
            <a:r>
              <a:rPr lang="nl-NL" dirty="0"/>
              <a:t>je vragen in een logische volgorde.</a:t>
            </a:r>
            <a:r>
              <a:rPr lang="nl-NL" sz="800" dirty="0"/>
              <a:t>	</a:t>
            </a:r>
          </a:p>
          <a:p>
            <a:pPr marL="0" indent="0">
              <a:buNone/>
            </a:pPr>
            <a:r>
              <a:rPr lang="nl-NL" sz="700" dirty="0"/>
              <a:t>	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68790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431800"/>
            <a:ext cx="10587566" cy="642619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l-NL" b="1" dirty="0" smtClean="0"/>
              <a:t>6. </a:t>
            </a:r>
            <a:r>
              <a:rPr lang="nl-NL" dirty="0" smtClean="0"/>
              <a:t>Denk </a:t>
            </a:r>
            <a:r>
              <a:rPr lang="nl-NL" dirty="0"/>
              <a:t>na over wie je wilt interviewen. Geef een antwoord op de volgende vragen:</a:t>
            </a:r>
          </a:p>
          <a:p>
            <a:r>
              <a:rPr lang="nl-NL" dirty="0"/>
              <a:t>Wie weet veel van dit onderwerp af?</a:t>
            </a:r>
          </a:p>
          <a:p>
            <a:r>
              <a:rPr lang="nl-NL" dirty="0"/>
              <a:t>Wie kan ik gemakkelijk benaderen voor een interview?</a:t>
            </a:r>
          </a:p>
          <a:p>
            <a:r>
              <a:rPr lang="nl-NL" dirty="0"/>
              <a:t>Hoe kom ik met die persoon in contact?	</a:t>
            </a:r>
          </a:p>
          <a:p>
            <a:pPr marL="0" indent="0">
              <a:buNone/>
            </a:pPr>
            <a:r>
              <a:rPr lang="nl-NL" b="1" dirty="0"/>
              <a:t>7.</a:t>
            </a:r>
            <a:r>
              <a:rPr lang="nl-NL" dirty="0"/>
              <a:t>	Denk na over de toon van je interview. Geef antwoord op de volgende vragen:</a:t>
            </a:r>
          </a:p>
          <a:p>
            <a:r>
              <a:rPr lang="nl-NL" dirty="0"/>
              <a:t>Ken ik de persoon die ik ga interviewen goed?</a:t>
            </a:r>
          </a:p>
          <a:p>
            <a:r>
              <a:rPr lang="nl-NL" dirty="0"/>
              <a:t>Is de persoon die ik ga interviewen jonger of ouder dan mij?</a:t>
            </a:r>
          </a:p>
          <a:p>
            <a:r>
              <a:rPr lang="nl-NL" dirty="0"/>
              <a:t>Spreek ik de persoon aan met jij of met u?	</a:t>
            </a:r>
          </a:p>
          <a:p>
            <a:pPr marL="0" indent="0">
              <a:buNone/>
            </a:pPr>
            <a:r>
              <a:rPr lang="nl-NL" b="1" dirty="0"/>
              <a:t>8.</a:t>
            </a:r>
            <a:r>
              <a:rPr lang="nl-NL" dirty="0"/>
              <a:t>	Bedenk welke hulpmiddelen je gaat gebruiken (pen en papier of opnameapparatuur).	</a:t>
            </a:r>
          </a:p>
          <a:p>
            <a:pPr marL="0" indent="0">
              <a:buNone/>
            </a:pPr>
            <a:r>
              <a:rPr lang="nl-NL" b="1" dirty="0"/>
              <a:t>9.</a:t>
            </a:r>
            <a:r>
              <a:rPr lang="nl-NL" dirty="0"/>
              <a:t>	Schrijf op hoe jij je interview gaat inleiden. In je inleiding noem je de volgende punten:</a:t>
            </a:r>
          </a:p>
          <a:p>
            <a:r>
              <a:rPr lang="nl-NL" dirty="0"/>
              <a:t>waar het interview over gaat</a:t>
            </a:r>
          </a:p>
          <a:p>
            <a:r>
              <a:rPr lang="nl-NL" dirty="0"/>
              <a:t>waarom je juist die persoon daarover wilt interviewen</a:t>
            </a:r>
          </a:p>
          <a:p>
            <a:r>
              <a:rPr lang="nl-NL" dirty="0"/>
              <a:t>wat je met de informatie uit het interview gaat doen</a:t>
            </a:r>
          </a:p>
          <a:p>
            <a:r>
              <a:rPr lang="nl-NL" dirty="0"/>
              <a:t>hoe lang het interview ongeveer gaat duren.	</a:t>
            </a:r>
          </a:p>
        </p:txBody>
      </p:sp>
    </p:spTree>
    <p:extLst>
      <p:ext uri="{BB962C8B-B14F-4D97-AF65-F5344CB8AC3E}">
        <p14:creationId xmlns:p14="http://schemas.microsoft.com/office/powerpoint/2010/main" val="500279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stappenplan interview voorbereiden en houden staat in de groep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739901"/>
            <a:ext cx="8596668" cy="4301462"/>
          </a:xfrm>
        </p:spPr>
        <p:txBody>
          <a:bodyPr/>
          <a:lstStyle/>
          <a:p>
            <a:r>
              <a:rPr lang="nl-NL" dirty="0" smtClean="0"/>
              <a:t>Download dit bestand en werk de punten samen één voor één in dat document uit.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37546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3753</TotalTime>
  <Words>288</Words>
  <Application>Microsoft Office PowerPoint</Application>
  <PresentationFormat>Breedbeeld</PresentationFormat>
  <Paragraphs>64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Trebuchet MS</vt:lpstr>
      <vt:lpstr>Wingdings 3</vt:lpstr>
      <vt:lpstr>Facet</vt:lpstr>
      <vt:lpstr>PIT 2</vt:lpstr>
      <vt:lpstr>Interview houden met de doelgroep</vt:lpstr>
      <vt:lpstr>Planning tot aan de Kerstvakantie:</vt:lpstr>
      <vt:lpstr>Interview opstellen; wat komt erbij kijken?</vt:lpstr>
      <vt:lpstr>PowerPoint-presentatie</vt:lpstr>
      <vt:lpstr>Het stappenplan interview voorbereiden en houden staat in de groep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S. Poelman</dc:creator>
  <cp:lastModifiedBy>S. Poelman</cp:lastModifiedBy>
  <cp:revision>6</cp:revision>
  <dcterms:created xsi:type="dcterms:W3CDTF">2017-12-04T16:53:11Z</dcterms:created>
  <dcterms:modified xsi:type="dcterms:W3CDTF">2017-12-07T07:26:18Z</dcterms:modified>
</cp:coreProperties>
</file>